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空白演示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在此输入您的封面副标题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Arial Unicode MS</vt:lpstr>
      <vt:lpstr>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别低头会掉</cp:lastModifiedBy>
  <cp:revision>2</cp:revision>
  <dcterms:created xsi:type="dcterms:W3CDTF">2019-07-20T07:24:04Z</dcterms:created>
  <dcterms:modified xsi:type="dcterms:W3CDTF">2019-07-20T07:24:14Z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